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10BCBC7-EDB3-4529-A181-842C759B87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não temer! Nunca ceder! </a:t>
            </a:r>
          </a:p>
          <a:p>
            <a:r>
              <a:rPr lang="pt-BR" dirty="0"/>
              <a:t>Em teus apertos te lembra </a:t>
            </a:r>
          </a:p>
          <a:p>
            <a:r>
              <a:rPr lang="pt-BR" dirty="0"/>
              <a:t>Que Cristo é teu Protetor.</a:t>
            </a:r>
          </a:p>
        </p:txBody>
      </p:sp>
    </p:spTree>
    <p:extLst>
      <p:ext uri="{BB962C8B-B14F-4D97-AF65-F5344CB8AC3E}">
        <p14:creationId xmlns:p14="http://schemas.microsoft.com/office/powerpoint/2010/main" val="2446193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2209A6-11FE-4DAE-9384-E536181F23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não consintas tristezas </a:t>
            </a:r>
          </a:p>
          <a:p>
            <a:r>
              <a:rPr lang="pt-BR" dirty="0"/>
              <a:t>Dentro do teu coração; </a:t>
            </a:r>
          </a:p>
          <a:p>
            <a:r>
              <a:rPr lang="pt-BR" dirty="0"/>
              <a:t>Tendo fé firme no Mestre, </a:t>
            </a:r>
          </a:p>
          <a:p>
            <a:r>
              <a:rPr lang="pt-BR" dirty="0"/>
              <a:t>Segue-O sem hesitação.</a:t>
            </a:r>
          </a:p>
        </p:txBody>
      </p:sp>
    </p:spTree>
    <p:extLst>
      <p:ext uri="{BB962C8B-B14F-4D97-AF65-F5344CB8AC3E}">
        <p14:creationId xmlns:p14="http://schemas.microsoft.com/office/powerpoint/2010/main" val="3770269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A19741B-7D80-4DE8-A5B0-94D5B04153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consentir! Não consentir! </a:t>
            </a:r>
          </a:p>
          <a:p>
            <a:r>
              <a:rPr lang="pt-BR" dirty="0"/>
              <a:t>Nunca nenhuma tristeza </a:t>
            </a:r>
          </a:p>
          <a:p>
            <a:r>
              <a:rPr lang="pt-BR" dirty="0"/>
              <a:t>Pode apagar teu amor! </a:t>
            </a:r>
          </a:p>
        </p:txBody>
      </p:sp>
    </p:spTree>
    <p:extLst>
      <p:ext uri="{BB962C8B-B14F-4D97-AF65-F5344CB8AC3E}">
        <p14:creationId xmlns:p14="http://schemas.microsoft.com/office/powerpoint/2010/main" val="1583201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10BCBC7-EDB3-4529-A181-842C759B87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não temer! Nunca ceder! </a:t>
            </a:r>
          </a:p>
          <a:p>
            <a:r>
              <a:rPr lang="pt-BR" dirty="0"/>
              <a:t>Em teus apertos te lembra </a:t>
            </a:r>
          </a:p>
          <a:p>
            <a:r>
              <a:rPr lang="pt-BR" dirty="0"/>
              <a:t>Que Cristo é teu Protetor.</a:t>
            </a:r>
          </a:p>
        </p:txBody>
      </p:sp>
    </p:spTree>
    <p:extLst>
      <p:ext uri="{BB962C8B-B14F-4D97-AF65-F5344CB8AC3E}">
        <p14:creationId xmlns:p14="http://schemas.microsoft.com/office/powerpoint/2010/main" val="2263437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1973CF2-5D0B-4A88-84B7-8CD1F5591A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Se, por acaso, desgostos </a:t>
            </a:r>
          </a:p>
          <a:p>
            <a:r>
              <a:rPr lang="pt-BR" dirty="0"/>
              <a:t>Vierem trazer-te temor, </a:t>
            </a:r>
          </a:p>
          <a:p>
            <a:r>
              <a:rPr lang="pt-BR" dirty="0"/>
              <a:t>Nunca te esqueças de Cristo, </a:t>
            </a:r>
          </a:p>
          <a:p>
            <a:r>
              <a:rPr lang="pt-BR" dirty="0"/>
              <a:t>Que é teu maior Protetor. </a:t>
            </a:r>
          </a:p>
        </p:txBody>
      </p:sp>
    </p:spTree>
    <p:extLst>
      <p:ext uri="{BB962C8B-B14F-4D97-AF65-F5344CB8AC3E}">
        <p14:creationId xmlns:p14="http://schemas.microsoft.com/office/powerpoint/2010/main" val="2910550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A19741B-7D80-4DE8-A5B0-94D5B04153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consentir! Não consentir! </a:t>
            </a:r>
          </a:p>
          <a:p>
            <a:r>
              <a:rPr lang="pt-BR" dirty="0"/>
              <a:t>Nunca nenhuma tristeza </a:t>
            </a:r>
          </a:p>
          <a:p>
            <a:r>
              <a:rPr lang="pt-BR" dirty="0"/>
              <a:t>Pode apagar teu amor! </a:t>
            </a:r>
          </a:p>
        </p:txBody>
      </p:sp>
    </p:spTree>
    <p:extLst>
      <p:ext uri="{BB962C8B-B14F-4D97-AF65-F5344CB8AC3E}">
        <p14:creationId xmlns:p14="http://schemas.microsoft.com/office/powerpoint/2010/main" val="2912904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10BCBC7-EDB3-4529-A181-842C759B87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não temer! Nunca ceder! </a:t>
            </a:r>
          </a:p>
          <a:p>
            <a:r>
              <a:rPr lang="pt-BR" dirty="0"/>
              <a:t>Em teus apertos te lembra </a:t>
            </a:r>
          </a:p>
          <a:p>
            <a:r>
              <a:rPr lang="pt-BR" dirty="0"/>
              <a:t>Que Cristo é teu Protetor.</a:t>
            </a:r>
          </a:p>
        </p:txBody>
      </p:sp>
    </p:spTree>
    <p:extLst>
      <p:ext uri="{BB962C8B-B14F-4D97-AF65-F5344CB8AC3E}">
        <p14:creationId xmlns:p14="http://schemas.microsoft.com/office/powerpoint/2010/main" val="3494368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5EC8929-AC76-464E-970D-E3D24D0B4D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Deixa, pois, tua tristeza, </a:t>
            </a:r>
          </a:p>
          <a:p>
            <a:r>
              <a:rPr lang="pt-BR" dirty="0"/>
              <a:t>Toda incerteza e temor; </a:t>
            </a:r>
          </a:p>
          <a:p>
            <a:r>
              <a:rPr lang="pt-BR" dirty="0"/>
              <a:t>Paz e prazer tu, em breve,</a:t>
            </a:r>
          </a:p>
          <a:p>
            <a:r>
              <a:rPr lang="pt-BR" dirty="0"/>
              <a:t>Receberás do Senhor.</a:t>
            </a:r>
          </a:p>
        </p:txBody>
      </p:sp>
    </p:spTree>
    <p:extLst>
      <p:ext uri="{BB962C8B-B14F-4D97-AF65-F5344CB8AC3E}">
        <p14:creationId xmlns:p14="http://schemas.microsoft.com/office/powerpoint/2010/main" val="1217778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CONSENTIR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A19741B-7D80-4DE8-A5B0-94D5B04153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consentir! Não consentir! </a:t>
            </a:r>
          </a:p>
          <a:p>
            <a:r>
              <a:rPr lang="pt-BR" dirty="0"/>
              <a:t>Nunca nenhuma tristeza </a:t>
            </a:r>
          </a:p>
          <a:p>
            <a:r>
              <a:rPr lang="pt-BR" dirty="0"/>
              <a:t>Pode apagar teu amor! </a:t>
            </a:r>
          </a:p>
        </p:txBody>
      </p:sp>
    </p:spTree>
    <p:extLst>
      <p:ext uri="{BB962C8B-B14F-4D97-AF65-F5344CB8AC3E}">
        <p14:creationId xmlns:p14="http://schemas.microsoft.com/office/powerpoint/2010/main" val="2112550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145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NÃO CONSENTIR</vt:lpstr>
      <vt:lpstr>NÃO CONSENTIR</vt:lpstr>
      <vt:lpstr>NÃO CONSENTIR</vt:lpstr>
      <vt:lpstr>NÃO CONSENTIR</vt:lpstr>
      <vt:lpstr>NÃO CONSENTIR</vt:lpstr>
      <vt:lpstr>NÃO CONSENTIR</vt:lpstr>
      <vt:lpstr>NÃO CONSENTIR</vt:lpstr>
      <vt:lpstr>NÃO CONSENTIR</vt:lpstr>
      <vt:lpstr>NÃO CONSENTIR</vt:lpstr>
      <vt:lpstr>NÃO CONSENTIR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2019-06-12T23:01:02Z</dcterms:modified>
</cp:coreProperties>
</file>

<file path=docProps/thumbnail.jpeg>
</file>